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8000">
              <a:srgbClr val="21D6E0">
                <a:alpha val="21000"/>
              </a:srgbClr>
            </a:gs>
            <a:gs pos="75000">
              <a:srgbClr val="0087E6"/>
            </a:gs>
            <a:gs pos="100000">
              <a:srgbClr val="005CBF"/>
            </a:gs>
          </a:gsLst>
          <a:lin ang="15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8527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643998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3966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1455" y="-107165"/>
            <a:ext cx="5214974" cy="5857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857232"/>
            <a:ext cx="451918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Помни ,сотрудник, везде и всегда:</a:t>
            </a:r>
          </a:p>
          <a:p>
            <a:r>
              <a:rPr lang="ru-RU" sz="1600" dirty="0" smtClean="0">
                <a:latin typeface="Arial Black" pitchFamily="34" charset="0"/>
              </a:rPr>
              <a:t>Главное – это Охрана труда!</a:t>
            </a:r>
          </a:p>
          <a:p>
            <a:r>
              <a:rPr lang="ru-RU" sz="1600" dirty="0" smtClean="0">
                <a:latin typeface="Arial Black" pitchFamily="34" charset="0"/>
              </a:rPr>
              <a:t>Инструктажи, друг не просто листай</a:t>
            </a:r>
          </a:p>
          <a:p>
            <a:r>
              <a:rPr lang="ru-RU" sz="1600" dirty="0" smtClean="0">
                <a:latin typeface="Arial Black" pitchFamily="34" charset="0"/>
              </a:rPr>
              <a:t>Их заучи, помни и знай!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Чтоб травматизма в саду избежать</a:t>
            </a:r>
          </a:p>
          <a:p>
            <a:r>
              <a:rPr lang="ru-RU" sz="1600" dirty="0" smtClean="0">
                <a:latin typeface="Arial Black" pitchFamily="34" charset="0"/>
              </a:rPr>
              <a:t>Его надо грамотно предупреждать.</a:t>
            </a:r>
          </a:p>
          <a:p>
            <a:r>
              <a:rPr lang="ru-RU" sz="1600" dirty="0" smtClean="0">
                <a:latin typeface="Arial Black" pitchFamily="34" charset="0"/>
              </a:rPr>
              <a:t>В ответе </a:t>
            </a:r>
            <a:r>
              <a:rPr lang="ru-RU" sz="1600" dirty="0" smtClean="0">
                <a:latin typeface="Arial Black" pitchFamily="34" charset="0"/>
              </a:rPr>
              <a:t>ты </a:t>
            </a:r>
            <a:r>
              <a:rPr lang="ru-RU" sz="1600" dirty="0" smtClean="0">
                <a:latin typeface="Arial Black" pitchFamily="34" charset="0"/>
              </a:rPr>
              <a:t>за здоровье свое</a:t>
            </a:r>
          </a:p>
          <a:p>
            <a:r>
              <a:rPr lang="ru-RU" sz="1600" dirty="0" smtClean="0">
                <a:latin typeface="Arial Black" pitchFamily="34" charset="0"/>
              </a:rPr>
              <a:t>За жизнь малышей </a:t>
            </a:r>
            <a:r>
              <a:rPr lang="ru-RU" sz="1600" dirty="0" smtClean="0">
                <a:latin typeface="Arial Black" pitchFamily="34" charset="0"/>
              </a:rPr>
              <a:t>ты </a:t>
            </a:r>
            <a:r>
              <a:rPr lang="ru-RU" sz="1600" dirty="0" smtClean="0">
                <a:latin typeface="Arial Black" pitchFamily="34" charset="0"/>
              </a:rPr>
              <a:t>в ответе еще.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Поэтому, чтоб не случилось беды,</a:t>
            </a:r>
          </a:p>
          <a:p>
            <a:r>
              <a:rPr lang="ru-RU" sz="1600" dirty="0" smtClean="0">
                <a:latin typeface="Arial Black" pitchFamily="34" charset="0"/>
              </a:rPr>
              <a:t>Ты правила эти с вниманьем прочти.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4" name="Рисунок 3" descr="risunok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500174"/>
            <a:ext cx="3143272" cy="4482883"/>
          </a:xfrm>
          <a:prstGeom prst="rect">
            <a:avLst/>
          </a:prstGeom>
        </p:spPr>
      </p:pic>
      <p:pic>
        <p:nvPicPr>
          <p:cNvPr id="6" name="Рисунок 5" descr="4a660cc3a5393bb246c09dafaf85c3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929042"/>
            <a:ext cx="292895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3966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4214794" y="-1428768"/>
            <a:ext cx="3571900" cy="6858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3306" y="642918"/>
            <a:ext cx="513634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Придя на работу, откройте окно –</a:t>
            </a:r>
          </a:p>
          <a:p>
            <a:r>
              <a:rPr lang="ru-RU" sz="1600" dirty="0" smtClean="0">
                <a:latin typeface="Arial Black" pitchFamily="34" charset="0"/>
              </a:rPr>
              <a:t>Пусть будет дышать всем легко и свежо.</a:t>
            </a:r>
          </a:p>
          <a:p>
            <a:r>
              <a:rPr lang="ru-RU" sz="1600" dirty="0" smtClean="0">
                <a:latin typeface="Arial Black" pitchFamily="34" charset="0"/>
              </a:rPr>
              <a:t>Но помни фрамуга должна быть исправна</a:t>
            </a:r>
          </a:p>
          <a:p>
            <a:r>
              <a:rPr lang="ru-RU" sz="1600" dirty="0" smtClean="0">
                <a:latin typeface="Arial Black" pitchFamily="34" charset="0"/>
              </a:rPr>
              <a:t>Натянута сетка и целым стекло,</a:t>
            </a:r>
          </a:p>
          <a:p>
            <a:r>
              <a:rPr lang="ru-RU" sz="1600" dirty="0" smtClean="0">
                <a:latin typeface="Arial Black" pitchFamily="34" charset="0"/>
              </a:rPr>
              <a:t>Всегда закрепляйте крючками окно.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Проветрив, - тщательно все осмотри</a:t>
            </a:r>
          </a:p>
          <a:p>
            <a:r>
              <a:rPr lang="ru-RU" sz="1600" dirty="0" smtClean="0">
                <a:latin typeface="Arial Black" pitchFamily="34" charset="0"/>
              </a:rPr>
              <a:t>Приемную, группу, веранду внутри.</a:t>
            </a:r>
          </a:p>
          <a:p>
            <a:r>
              <a:rPr lang="ru-RU" sz="1600" dirty="0" smtClean="0">
                <a:latin typeface="Arial Black" pitchFamily="34" charset="0"/>
              </a:rPr>
              <a:t>Булавкам, гвоздям не место в саду, </a:t>
            </a:r>
          </a:p>
          <a:p>
            <a:r>
              <a:rPr lang="ru-RU" sz="1600" dirty="0" smtClean="0">
                <a:latin typeface="Arial Black" pitchFamily="34" charset="0"/>
              </a:rPr>
              <a:t>Держи ножик, вилки в закрытом шкафу.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4" name="Рисунок 3" descr="3822.jpg"/>
          <p:cNvPicPr>
            <a:picLocks noChangeAspect="1"/>
          </p:cNvPicPr>
          <p:nvPr/>
        </p:nvPicPr>
        <p:blipFill>
          <a:blip r:embed="rId3" cstate="print"/>
          <a:srcRect l="10156" r="12500"/>
          <a:stretch>
            <a:fillRect/>
          </a:stretch>
        </p:blipFill>
        <p:spPr>
          <a:xfrm>
            <a:off x="214282" y="571480"/>
            <a:ext cx="3168650" cy="2728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moskitnaya-setka_69-650x650.png"/>
          <p:cNvPicPr>
            <a:picLocks noChangeAspect="1"/>
          </p:cNvPicPr>
          <p:nvPr/>
        </p:nvPicPr>
        <p:blipFill>
          <a:blip r:embed="rId4"/>
          <a:srcRect r="31536" b="4994"/>
          <a:stretch>
            <a:fillRect/>
          </a:stretch>
        </p:blipFill>
        <p:spPr>
          <a:xfrm>
            <a:off x="285720" y="3643314"/>
            <a:ext cx="2071702" cy="2874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roken-home-window-03.jpg"/>
          <p:cNvPicPr>
            <a:picLocks noChangeAspect="1"/>
          </p:cNvPicPr>
          <p:nvPr/>
        </p:nvPicPr>
        <p:blipFill>
          <a:blip r:embed="rId5" cstate="print"/>
          <a:srcRect t="13768" r="33594"/>
          <a:stretch>
            <a:fillRect/>
          </a:stretch>
        </p:blipFill>
        <p:spPr>
          <a:xfrm>
            <a:off x="2786050" y="3929066"/>
            <a:ext cx="3042449" cy="2726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cRLrM87i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3240" y="4071942"/>
            <a:ext cx="2562634" cy="2571262"/>
          </a:xfrm>
          <a:prstGeom prst="rect">
            <a:avLst/>
          </a:prstGeom>
        </p:spPr>
      </p:pic>
      <p:pic>
        <p:nvPicPr>
          <p:cNvPr id="12" name="Рисунок 11" descr="depositphotos_11579799-stock-illustration-prohibition-signs-bgv-icon-pictogra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9322" y="3857628"/>
            <a:ext cx="2786067" cy="2786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3966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0"/>
            <a:ext cx="5786478" cy="3143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57422" y="428604"/>
            <a:ext cx="5581977" cy="2308324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Битые чашки, игрушки опасные</a:t>
            </a:r>
          </a:p>
          <a:p>
            <a:r>
              <a:rPr lang="ru-RU" dirty="0" smtClean="0">
                <a:latin typeface="Arial Black" pitchFamily="34" charset="0"/>
              </a:rPr>
              <a:t>Сразу завхозу отдай и спиши, </a:t>
            </a:r>
            <a:endParaRPr lang="ru-RU" dirty="0" smtClean="0">
              <a:latin typeface="Arial Black" pitchFamily="34" charset="0"/>
            </a:endParaRPr>
          </a:p>
          <a:p>
            <a:r>
              <a:rPr lang="ru-RU" dirty="0" smtClean="0">
                <a:latin typeface="Arial Black" pitchFamily="34" charset="0"/>
              </a:rPr>
              <a:t>За безопасностью строго следи.</a:t>
            </a:r>
          </a:p>
          <a:p>
            <a:r>
              <a:rPr lang="ru-RU" dirty="0" smtClean="0">
                <a:latin typeface="Arial Black" pitchFamily="34" charset="0"/>
              </a:rPr>
              <a:t>Мебель исправно ходи проверяй</a:t>
            </a:r>
          </a:p>
          <a:p>
            <a:r>
              <a:rPr lang="ru-RU" dirty="0" smtClean="0">
                <a:latin typeface="Arial Black" pitchFamily="34" charset="0"/>
              </a:rPr>
              <a:t>При перестановках всегда закрепляй.</a:t>
            </a:r>
          </a:p>
          <a:p>
            <a:r>
              <a:rPr lang="ru-RU" dirty="0" err="1" smtClean="0">
                <a:latin typeface="Arial Black" pitchFamily="34" charset="0"/>
              </a:rPr>
              <a:t>Дезсредства</a:t>
            </a:r>
            <a:r>
              <a:rPr lang="ru-RU" dirty="0" smtClean="0">
                <a:latin typeface="Arial Black" pitchFamily="34" charset="0"/>
              </a:rPr>
              <a:t> держи в недоступном углу, </a:t>
            </a:r>
          </a:p>
          <a:p>
            <a:r>
              <a:rPr lang="ru-RU" dirty="0" smtClean="0">
                <a:latin typeface="Arial Black" pitchFamily="34" charset="0"/>
              </a:rPr>
              <a:t>Ножницы, клей не на виду.</a:t>
            </a:r>
          </a:p>
          <a:p>
            <a:endParaRPr lang="ru-RU" dirty="0"/>
          </a:p>
        </p:txBody>
      </p:sp>
      <p:pic>
        <p:nvPicPr>
          <p:cNvPr id="4" name="Рисунок 3" descr="000004.jpg"/>
          <p:cNvPicPr>
            <a:picLocks noChangeAspect="1"/>
          </p:cNvPicPr>
          <p:nvPr/>
        </p:nvPicPr>
        <p:blipFill>
          <a:blip r:embed="rId3"/>
          <a:srcRect t="5435" r="43913" b="10326"/>
          <a:stretch>
            <a:fillRect/>
          </a:stretch>
        </p:blipFill>
        <p:spPr>
          <a:xfrm>
            <a:off x="428596" y="2786058"/>
            <a:ext cx="1991046" cy="1928826"/>
          </a:xfrm>
          <a:prstGeom prst="rect">
            <a:avLst/>
          </a:prstGeom>
        </p:spPr>
      </p:pic>
      <p:pic>
        <p:nvPicPr>
          <p:cNvPr id="5" name="Рисунок 4" descr="9c5e26a593162fa2237fa523064be172.jpg"/>
          <p:cNvPicPr>
            <a:picLocks noChangeAspect="1"/>
          </p:cNvPicPr>
          <p:nvPr/>
        </p:nvPicPr>
        <p:blipFill>
          <a:blip r:embed="rId4"/>
          <a:srcRect l="17105" t="10000" r="15789"/>
          <a:stretch>
            <a:fillRect/>
          </a:stretch>
        </p:blipFill>
        <p:spPr>
          <a:xfrm>
            <a:off x="428596" y="4929198"/>
            <a:ext cx="2000264" cy="1571626"/>
          </a:xfrm>
          <a:prstGeom prst="rect">
            <a:avLst/>
          </a:prstGeom>
        </p:spPr>
      </p:pic>
      <p:pic>
        <p:nvPicPr>
          <p:cNvPr id="7" name="Рисунок 6" descr="243226_1.jpg"/>
          <p:cNvPicPr>
            <a:picLocks noChangeAspect="1"/>
          </p:cNvPicPr>
          <p:nvPr/>
        </p:nvPicPr>
        <p:blipFill>
          <a:blip r:embed="rId5"/>
          <a:srcRect l="9781" t="7291" r="31719"/>
          <a:stretch>
            <a:fillRect/>
          </a:stretch>
        </p:blipFill>
        <p:spPr>
          <a:xfrm>
            <a:off x="3143240" y="2786058"/>
            <a:ext cx="2786082" cy="3874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spolzovat-nojnicy-zapreshheno-1.jpg"/>
          <p:cNvPicPr>
            <a:picLocks noChangeAspect="1"/>
          </p:cNvPicPr>
          <p:nvPr/>
        </p:nvPicPr>
        <p:blipFill>
          <a:blip r:embed="rId6"/>
          <a:srcRect l="10000" t="10000" r="9999" b="9999"/>
          <a:stretch>
            <a:fillRect/>
          </a:stretch>
        </p:blipFill>
        <p:spPr>
          <a:xfrm>
            <a:off x="5857884" y="3429000"/>
            <a:ext cx="2928958" cy="292895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3966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0"/>
            <a:ext cx="5357850" cy="39052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29058" y="642918"/>
            <a:ext cx="498726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На обувь вниманье свое обрати.</a:t>
            </a:r>
          </a:p>
          <a:p>
            <a:r>
              <a:rPr lang="ru-RU" sz="1600" dirty="0" smtClean="0">
                <a:latin typeface="Arial Black" pitchFamily="34" charset="0"/>
              </a:rPr>
              <a:t>Шлепки опасны- их не надевай, </a:t>
            </a:r>
          </a:p>
          <a:p>
            <a:r>
              <a:rPr lang="ru-RU" sz="1600" dirty="0" smtClean="0">
                <a:latin typeface="Arial Black" pitchFamily="34" charset="0"/>
              </a:rPr>
              <a:t>С застежкой и задником лишь выбирай.</a:t>
            </a:r>
          </a:p>
          <a:p>
            <a:r>
              <a:rPr lang="ru-RU" sz="1600" dirty="0" smtClean="0">
                <a:latin typeface="Arial Black" pitchFamily="34" charset="0"/>
              </a:rPr>
              <a:t>Проверив розетки и выключатель, </a:t>
            </a:r>
          </a:p>
          <a:p>
            <a:r>
              <a:rPr lang="ru-RU" sz="1600" dirty="0" smtClean="0">
                <a:latin typeface="Arial Black" pitchFamily="34" charset="0"/>
              </a:rPr>
              <a:t>Исправность всех ламп ты оцени,</a:t>
            </a:r>
          </a:p>
          <a:p>
            <a:r>
              <a:rPr lang="ru-RU" sz="1600" dirty="0" smtClean="0">
                <a:latin typeface="Arial Black" pitchFamily="34" charset="0"/>
              </a:rPr>
              <a:t>И обнаружив хоть в чем-то дефекты,</a:t>
            </a:r>
          </a:p>
          <a:p>
            <a:r>
              <a:rPr lang="ru-RU" sz="1600" dirty="0" smtClean="0">
                <a:latin typeface="Arial Black" pitchFamily="34" charset="0"/>
              </a:rPr>
              <a:t>Электрику смело заявку пиши.</a:t>
            </a:r>
          </a:p>
          <a:p>
            <a:r>
              <a:rPr lang="ru-RU" sz="1600" dirty="0" smtClean="0">
                <a:latin typeface="Arial Black" pitchFamily="34" charset="0"/>
              </a:rPr>
              <a:t>Пытаться самой починить все не нужно –</a:t>
            </a:r>
          </a:p>
          <a:p>
            <a:r>
              <a:rPr lang="ru-RU" sz="1600" dirty="0" smtClean="0">
                <a:latin typeface="Arial Black" pitchFamily="34" charset="0"/>
              </a:rPr>
              <a:t>Это рискованно и малодушно!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4" name="Рисунок 3" descr="800px_COLOURBOX42982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2148482" cy="2148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6610612-Нет-сандалии-Нет-обуви-нет-тапочки-войдите-на-белом-фоне.-Нет-запрещение-или-знаки-остановки.-За.jpg"/>
          <p:cNvPicPr>
            <a:picLocks noChangeAspect="1"/>
          </p:cNvPicPr>
          <p:nvPr/>
        </p:nvPicPr>
        <p:blipFill>
          <a:blip r:embed="rId4"/>
          <a:srcRect l="13201" t="15000" r="13201" b="15000"/>
          <a:stretch>
            <a:fillRect/>
          </a:stretch>
        </p:blipFill>
        <p:spPr>
          <a:xfrm>
            <a:off x="1285852" y="2357430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ыдернуть-вилку-из-розетки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4714884"/>
            <a:ext cx="1814522" cy="1814522"/>
          </a:xfrm>
          <a:prstGeom prst="rect">
            <a:avLst/>
          </a:prstGeom>
        </p:spPr>
      </p:pic>
      <p:pic>
        <p:nvPicPr>
          <p:cNvPr id="8" name="Рисунок 7" descr="341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0298" y="4572008"/>
            <a:ext cx="3048000" cy="203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скелет-с-ударом-током-на-пульте-управления-27704644.jpg"/>
          <p:cNvPicPr>
            <a:picLocks noChangeAspect="1"/>
          </p:cNvPicPr>
          <p:nvPr/>
        </p:nvPicPr>
        <p:blipFill>
          <a:blip r:embed="rId7" cstate="print"/>
          <a:srcRect l="8533" t="4474" b="9532"/>
          <a:stretch>
            <a:fillRect/>
          </a:stretch>
        </p:blipFill>
        <p:spPr>
          <a:xfrm>
            <a:off x="5857884" y="3929066"/>
            <a:ext cx="2552704" cy="2566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3966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0"/>
            <a:ext cx="5572164" cy="39732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714356"/>
            <a:ext cx="528862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latin typeface="Arial Black" pitchFamily="34" charset="0"/>
              </a:rPr>
              <a:t>Рабочее место готово – вперед!</a:t>
            </a:r>
          </a:p>
          <a:p>
            <a:r>
              <a:rPr lang="ru-RU" sz="1600" dirty="0" smtClean="0">
                <a:latin typeface="Arial Black" pitchFamily="34" charset="0"/>
              </a:rPr>
              <a:t>Встреча с детьми долгожданными ждет,</a:t>
            </a:r>
          </a:p>
          <a:p>
            <a:r>
              <a:rPr lang="ru-RU" sz="1600" dirty="0" smtClean="0">
                <a:latin typeface="Arial Black" pitchFamily="34" charset="0"/>
              </a:rPr>
              <a:t>Смело ты их на пороге встречай,</a:t>
            </a:r>
          </a:p>
          <a:p>
            <a:r>
              <a:rPr lang="ru-RU" sz="1600" dirty="0" smtClean="0">
                <a:latin typeface="Arial Black" pitchFamily="34" charset="0"/>
              </a:rPr>
              <a:t>Под подпись родителей их принимай.</a:t>
            </a:r>
          </a:p>
          <a:p>
            <a:endParaRPr lang="ru-RU" sz="1600" dirty="0" smtClean="0">
              <a:latin typeface="Arial Black" pitchFamily="34" charset="0"/>
            </a:endParaRPr>
          </a:p>
          <a:p>
            <a:r>
              <a:rPr lang="ru-RU" sz="1600" dirty="0" smtClean="0">
                <a:latin typeface="Arial Black" pitchFamily="34" charset="0"/>
              </a:rPr>
              <a:t>С хорошим настроем займись воспитаньем</a:t>
            </a:r>
          </a:p>
          <a:p>
            <a:r>
              <a:rPr lang="ru-RU" sz="1600" dirty="0" smtClean="0">
                <a:latin typeface="Arial Black" pitchFamily="34" charset="0"/>
              </a:rPr>
              <a:t>Зная ОТ не страшны испытанья.</a:t>
            </a:r>
          </a:p>
          <a:p>
            <a:r>
              <a:rPr lang="ru-RU" sz="1600" dirty="0" smtClean="0">
                <a:latin typeface="Arial Black" pitchFamily="34" charset="0"/>
              </a:rPr>
              <a:t>Своих малышей учи, развивай, </a:t>
            </a:r>
          </a:p>
          <a:p>
            <a:r>
              <a:rPr lang="ru-RU" sz="1600" dirty="0" smtClean="0">
                <a:latin typeface="Arial Black" pitchFamily="34" charset="0"/>
              </a:rPr>
              <a:t>Достойный пример им подавай! </a:t>
            </a:r>
            <a:endParaRPr lang="ru-RU" sz="1600" dirty="0">
              <a:latin typeface="Arial Black" pitchFamily="34" charset="0"/>
            </a:endParaRPr>
          </a:p>
        </p:txBody>
      </p:sp>
      <p:pic>
        <p:nvPicPr>
          <p:cNvPr id="5" name="Рисунок 4" descr="img_5710ada0e13ef.jpg"/>
          <p:cNvPicPr>
            <a:picLocks noChangeAspect="1"/>
          </p:cNvPicPr>
          <p:nvPr/>
        </p:nvPicPr>
        <p:blipFill>
          <a:blip r:embed="rId3"/>
          <a:srcRect l="10156"/>
          <a:stretch>
            <a:fillRect/>
          </a:stretch>
        </p:blipFill>
        <p:spPr>
          <a:xfrm>
            <a:off x="428596" y="3214686"/>
            <a:ext cx="4589258" cy="3403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zanyatia-v-detskom-sadu-10.jpg"/>
          <p:cNvPicPr>
            <a:picLocks noChangeAspect="1"/>
          </p:cNvPicPr>
          <p:nvPr/>
        </p:nvPicPr>
        <p:blipFill>
          <a:blip r:embed="rId4"/>
          <a:srcRect l="8505" r="11366"/>
          <a:stretch>
            <a:fillRect/>
          </a:stretch>
        </p:blipFill>
        <p:spPr>
          <a:xfrm>
            <a:off x="5715008" y="142852"/>
            <a:ext cx="3238702" cy="3948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9114080028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20" y="3286124"/>
            <a:ext cx="5028490" cy="3331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0232" y="928670"/>
            <a:ext cx="5789726" cy="2123658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ru-RU" sz="6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Estrangelo Edessa" pitchFamily="66" charset="0"/>
              </a:rPr>
              <a:t>СПАСИБО </a:t>
            </a:r>
          </a:p>
          <a:p>
            <a:pPr algn="ctr"/>
            <a:r>
              <a:rPr lang="ru-RU" sz="66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Estrangelo Edessa" pitchFamily="66" charset="0"/>
              </a:rPr>
              <a:t>ЗА ВНИМАНИЕ </a:t>
            </a:r>
            <a:endParaRPr lang="ru-RU" sz="6600" b="1" cap="all" dirty="0">
              <a:ln w="9000" cmpd="sng">
                <a:solidFill>
                  <a:schemeClr val="bg1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Estrangelo Edessa" pitchFamily="66" charset="0"/>
            </a:endParaRPr>
          </a:p>
        </p:txBody>
      </p:sp>
      <p:pic>
        <p:nvPicPr>
          <p:cNvPr id="3" name="Рисунок 2" descr="volunteer-classroom_abovt45a1eb4a5eaef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33" y="3357562"/>
            <a:ext cx="4748169" cy="31575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268</Words>
  <PresentationFormat>Экран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</dc:creator>
  <cp:lastModifiedBy>U</cp:lastModifiedBy>
  <cp:revision>12</cp:revision>
  <dcterms:created xsi:type="dcterms:W3CDTF">2018-04-25T10:22:46Z</dcterms:created>
  <dcterms:modified xsi:type="dcterms:W3CDTF">2018-04-25T18:49:00Z</dcterms:modified>
</cp:coreProperties>
</file>