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80" r:id="rId3"/>
    <p:sldId id="279" r:id="rId4"/>
    <p:sldId id="263" r:id="rId5"/>
    <p:sldId id="265" r:id="rId6"/>
    <p:sldId id="264" r:id="rId7"/>
    <p:sldId id="259" r:id="rId8"/>
    <p:sldId id="274" r:id="rId9"/>
    <p:sldId id="262" r:id="rId10"/>
    <p:sldId id="270" r:id="rId11"/>
    <p:sldId id="261" r:id="rId12"/>
    <p:sldId id="260" r:id="rId13"/>
    <p:sldId id="266" r:id="rId14"/>
    <p:sldId id="271" r:id="rId15"/>
    <p:sldId id="268" r:id="rId16"/>
    <p:sldId id="275" r:id="rId17"/>
    <p:sldId id="277" r:id="rId18"/>
    <p:sldId id="273" r:id="rId19"/>
    <p:sldId id="276" r:id="rId20"/>
    <p:sldId id="267" r:id="rId21"/>
    <p:sldId id="278" r:id="rId22"/>
    <p:sldId id="26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982" autoAdjust="0"/>
    <p:restoredTop sz="94660"/>
  </p:normalViewPr>
  <p:slideViewPr>
    <p:cSldViewPr>
      <p:cViewPr varScale="1">
        <p:scale>
          <a:sx n="96" d="100"/>
          <a:sy n="96" d="100"/>
        </p:scale>
        <p:origin x="-9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CF3E-A883-4DB3-ABC6-3282BB5CFF3F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CDBC-3094-4B80-A079-6D966CD61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19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5CDBC-3094-4B80-A079-6D966CD614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0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детей и родителей                                                                  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«Антитеррористическая 			безопасность»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qwer\Desktop\енкерег.JPG"/>
          <p:cNvPicPr>
            <a:picLocks noChangeAspect="1" noChangeArrowheads="1"/>
          </p:cNvPicPr>
          <p:nvPr/>
        </p:nvPicPr>
        <p:blipFill rotWithShape="1">
          <a:blip r:embed="rId3" cstate="print"/>
          <a:srcRect l="52799" t="5103" b="13596"/>
          <a:stretch/>
        </p:blipFill>
        <p:spPr bwMode="auto">
          <a:xfrm>
            <a:off x="539552" y="3257278"/>
            <a:ext cx="2946143" cy="316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wer\Desktop\ср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52016" cy="4730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4744" y="713400"/>
            <a:ext cx="854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НИЧЕГО У НЕЗНАКОМЦА!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wer\Desktop\д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51" y="1484784"/>
            <a:ext cx="8467244" cy="49148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051" y="836712"/>
            <a:ext cx="84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НАХОДЧИВЫХ «ПОТЕРЯШЕК»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л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72" y="1628800"/>
            <a:ext cx="8622418" cy="4948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073" y="836712"/>
            <a:ext cx="84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О НАХОДКЕ ВЗРОСЛЫМ!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\Desktop\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533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wer\Desktop\опш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706678" cy="3643337"/>
          </a:xfrm>
          <a:prstGeom prst="rect">
            <a:avLst/>
          </a:prstGeom>
          <a:noFill/>
        </p:spPr>
      </p:pic>
      <p:pic>
        <p:nvPicPr>
          <p:cNvPr id="17411" name="Picture 3" descr="C:\Users\qwer\Desktop\пр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71481"/>
            <a:ext cx="2463945" cy="3647769"/>
          </a:xfrm>
          <a:prstGeom prst="rect">
            <a:avLst/>
          </a:prstGeom>
          <a:noFill/>
        </p:spPr>
      </p:pic>
      <p:pic>
        <p:nvPicPr>
          <p:cNvPr id="17412" name="Picture 4" descr="C:\Users\qwer\Desktop\4п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66"/>
            <a:ext cx="3019425" cy="742950"/>
          </a:xfrm>
          <a:prstGeom prst="rect">
            <a:avLst/>
          </a:prstGeom>
          <a:noFill/>
        </p:spPr>
      </p:pic>
      <p:pic>
        <p:nvPicPr>
          <p:cNvPr id="17413" name="Picture 5" descr="C:\Users\qwer\Desktop\щлр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256"/>
            <a:ext cx="3175260" cy="2349794"/>
          </a:xfrm>
          <a:prstGeom prst="rect">
            <a:avLst/>
          </a:prstGeom>
          <a:noFill/>
        </p:spPr>
      </p:pic>
      <p:pic>
        <p:nvPicPr>
          <p:cNvPr id="12290" name="Picture 2" descr="C:\Users\qwer\Desktop\олрщ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14686"/>
            <a:ext cx="2623236" cy="66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wer\Desktop\п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62950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т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34390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wer\Desktop\ду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78105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r\Desktop\г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7820025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r\Desktop\оооогшг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2246"/>
            <a:ext cx="8072494" cy="619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64291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                                   Уважаемые родители!</a:t>
            </a:r>
          </a:p>
          <a:p>
            <a:r>
              <a:rPr lang="ru-RU" b="1" dirty="0" smtClean="0"/>
              <a:t>                                                    Что такое терроризм?</a:t>
            </a:r>
          </a:p>
          <a:p>
            <a:r>
              <a:rPr lang="ru-RU" dirty="0" smtClean="0"/>
              <a:t>Терроризм – это одно из самых страшных преступлений. Бандиты совершают его, чтобы добиться своих злых целей.</a:t>
            </a:r>
          </a:p>
          <a:p>
            <a:r>
              <a:rPr lang="ru-RU" dirty="0" smtClean="0"/>
              <a:t>Для этого они нагнетают страх в обществе и совершают насилие над ЛЮДЬМИ. Все террористы – преступники, и после того, как они попадают в руки стражам порядка, их судят и сажают в тюрьмы.</a:t>
            </a:r>
          </a:p>
          <a:p>
            <a:r>
              <a:rPr lang="ru-RU" dirty="0" smtClean="0"/>
              <a:t>Скорее всего, вам не придется столкнуться с этим страшным злом – терроризмом, но, к сожалению, угроза терактов существует, и лучше всего быть к ней готовым.</a:t>
            </a:r>
          </a:p>
          <a:p>
            <a:r>
              <a:rPr lang="ru-RU" dirty="0" smtClean="0"/>
              <a:t>Мы расскажем вам о том, что делать, если теракт все же произошел.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8577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Помните! Безопасность детей в Ваших руках!</a:t>
            </a:r>
            <a:endParaRPr lang="ru-RU" sz="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85762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Обязательно проводите с детьми дома разъяснительные беседы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wer\Desktop\шх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52475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0936" y="2071678"/>
            <a:ext cx="459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https://www.youtube.com/watch?time_continue=100&amp;v=B7YuuW2aMl8&amp;feature=emb_logo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428736"/>
            <a:ext cx="45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Антитеррористические мультфильмы ФСБ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143248"/>
            <a:ext cx="4161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Социальный </a:t>
            </a:r>
            <a:r>
              <a:rPr lang="ru-RU" dirty="0" err="1" smtClean="0">
                <a:solidFill>
                  <a:srgbClr val="002060"/>
                </a:solidFill>
              </a:rPr>
              <a:t>мульт</a:t>
            </a:r>
            <a:r>
              <a:rPr lang="ru-RU" dirty="0" smtClean="0">
                <a:solidFill>
                  <a:srgbClr val="002060"/>
                </a:solidFill>
              </a:rPr>
              <a:t> на тему противодействия террористическим актам!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8358" y="4071942"/>
            <a:ext cx="441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https://www.youtube.com/watch?time_continue=44&amp;v=FqvADmBvWRY&amp;feature=emb_logo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35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571480"/>
            <a:ext cx="569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Антитеррористические мультфильмы ФСБ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928934"/>
            <a:ext cx="4453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https://www.youtube.com/watch?time_continue=69&amp;v=me8aXZtY4KY&amp;feature=emb_logo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143116"/>
            <a:ext cx="3786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Детская безопасность.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/>
              <a:t>https://www.youtube.com/watch?time_continue=259&amp;v=NhY6n3e45gY&amp;feature=emb_logo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71480"/>
            <a:ext cx="438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Зина, Кеша и террористы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wer\Desktop\лтина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715304" cy="5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wer\Desktop\енкер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20688"/>
            <a:ext cx="709104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wer\Desktop\хщщ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66268" cy="54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wer\Desktop\оавк.JPG"/>
          <p:cNvPicPr>
            <a:picLocks noChangeAspect="1" noChangeArrowheads="1"/>
          </p:cNvPicPr>
          <p:nvPr/>
        </p:nvPicPr>
        <p:blipFill rotWithShape="1">
          <a:blip r:embed="rId2" cstate="print"/>
          <a:srcRect b="18"/>
          <a:stretch/>
        </p:blipFill>
        <p:spPr bwMode="auto">
          <a:xfrm>
            <a:off x="571472" y="1910687"/>
            <a:ext cx="8012970" cy="43235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9752" y="908720"/>
            <a:ext cx="523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ОТКАЗЫВАТЬ!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wer\Desktop\о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05718"/>
            <a:ext cx="8191211" cy="49756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586854"/>
            <a:ext cx="816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- «добрый дядя»!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\Desktop\ал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4063997" cy="5671866"/>
          </a:xfrm>
          <a:prstGeom prst="rect">
            <a:avLst/>
          </a:prstGeom>
          <a:noFill/>
        </p:spPr>
      </p:pic>
      <p:pic>
        <p:nvPicPr>
          <p:cNvPr id="3" name="Picture 2" descr="C:\Users\qwer\Desktop\р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1934"/>
            <a:ext cx="4143404" cy="573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wer\Desktop\впвапол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05" y="980728"/>
            <a:ext cx="8460189" cy="54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9005" y="548680"/>
            <a:ext cx="828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БОЙСЯ ЗВАТЬ НА ПОМОЩЬ!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wer\Desktop\лдщ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12776"/>
            <a:ext cx="843441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833" y="253627"/>
            <a:ext cx="843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ОБЩАЙТЕСЬ С НЕЗНАКОМЫМИ ЛЮДЬМИ!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109</Words>
  <Application>Microsoft Office PowerPoint</Application>
  <PresentationFormat>Экран (4:3)</PresentationFormat>
  <Paragraphs>30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</dc:creator>
  <cp:lastModifiedBy>User</cp:lastModifiedBy>
  <cp:revision>74</cp:revision>
  <dcterms:created xsi:type="dcterms:W3CDTF">2020-09-07T15:40:35Z</dcterms:created>
  <dcterms:modified xsi:type="dcterms:W3CDTF">2024-03-29T04:13:36Z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1425049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