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92C4-1CD7-428A-9930-53E4D1741B3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D91A-33F1-4E41-B039-4B16CC8D4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9191-36A0-44DD-98AD-D6947E143E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0" y="6139543"/>
            <a:ext cx="918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248330"/>
            <a:ext cx="10958285" cy="6260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286" y="391886"/>
            <a:ext cx="1043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антитеррористической безопасности для детей дошкольного возраста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78459"/>
      </p:ext>
    </p:extLst>
  </p:cSld>
  <p:clrMapOvr>
    <a:masterClrMapping/>
  </p:clrMapOvr>
  <p:transition spd="slow" advTm="556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1" y="319314"/>
            <a:ext cx="6496050" cy="622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49943"/>
            <a:ext cx="43864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разговаривайте с незнакомцами на улице. Незнакомые люди могут оказаться преступниками. Они внешне могут быть симпатичными и дружелюбными. Эти люди часто просят о помощи – это уловка преступников, особенно похитителей. Чаще всего преступники обращают внимание на детей, которые гуляют одни.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90431"/>
      </p:ext>
    </p:extLst>
  </p:cSld>
  <p:clrMapOvr>
    <a:masterClrMapping/>
  </p:clrMapOvr>
  <p:transition spd="slow" advTm="1710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" y="290286"/>
            <a:ext cx="5302363" cy="492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0285"/>
            <a:ext cx="5184322" cy="49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57" y="5341257"/>
            <a:ext cx="1059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берите у незнакомых людей конфеты, мороженое, игрушки – это тоже уловки преступников –похитителей.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82623"/>
      </p:ext>
    </p:extLst>
  </p:cSld>
  <p:clrMapOvr>
    <a:masterClrMapping/>
  </p:clrMapOvr>
  <p:transition spd="slow" advTm="1075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" y="296527"/>
            <a:ext cx="6095275" cy="626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3314" y="319314"/>
            <a:ext cx="45429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незнакомые люди предлагают прокатиться на машине, отказывайтесь не задумываясь. Потому, что это очередная уловка похитителей. Не доверяйте незнакомцам и не соглашайтесь никуда с ними идти или ехать.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6966"/>
      </p:ext>
    </p:extLst>
  </p:cSld>
  <p:clrMapOvr>
    <a:masterClrMapping/>
  </p:clrMapOvr>
  <p:transition spd="slow" advTm="1303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90286"/>
            <a:ext cx="5579517" cy="6255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290286"/>
            <a:ext cx="50509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слишком настойчив, громко зовите на помощь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постарайтесь вырваться и убежать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6743"/>
      </p:ext>
    </p:extLst>
  </p:cSld>
  <p:clrMapOvr>
    <a:masterClrMapping/>
  </p:clrMapOvr>
  <p:transition spd="slow" advTm="1134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2" y="295582"/>
            <a:ext cx="3628741" cy="629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295582"/>
            <a:ext cx="3954140" cy="629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71" y="295582"/>
            <a:ext cx="3062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таки оказались в заложниках у бандитов – террористов, нужно стараться не раздражать захватчиков, не кричать, не плакать, а выполнять их требования.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35799"/>
      </p:ext>
    </p:extLst>
  </p:cSld>
  <p:clrMapOvr>
    <a:masterClrMapping/>
  </p:clrMapOvr>
  <p:transition spd="slow" advTm="1300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8" y="290287"/>
            <a:ext cx="4492826" cy="625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771" y="290287"/>
            <a:ext cx="629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успокоиться и ждать освобождения.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03010"/>
      </p:ext>
    </p:extLst>
  </p:cSld>
  <p:clrMapOvr>
    <a:masterClrMapping/>
  </p:clrMapOvr>
  <p:transition spd="slow" advTm="1146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2" y="327933"/>
            <a:ext cx="7136039" cy="486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27933"/>
            <a:ext cx="3562350" cy="6247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32" y="5312229"/>
            <a:ext cx="690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и специально обученные люди всегда придут к вам на помощь.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28"/>
      </p:ext>
    </p:extLst>
  </p:cSld>
  <p:clrMapOvr>
    <a:masterClrMapping/>
  </p:clrMapOvr>
  <p:transition spd="slow" advTm="1157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493486"/>
            <a:ext cx="4151086" cy="483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4" y="5457371"/>
            <a:ext cx="917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2498"/>
      </p:ext>
    </p:extLst>
  </p:cSld>
  <p:clrMapOvr>
    <a:masterClrMapping/>
  </p:clrMapOvr>
  <p:transition spd="slow" advClick="0" advTm="6548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9" y="478971"/>
            <a:ext cx="104502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понятиям: «терроризм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«террорист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противостоять опасности и защищать себя в экстремальных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сознания детей важность соблюдения правил антитеррористической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1885"/>
      </p:ext>
    </p:extLst>
  </p:cSld>
  <p:clrMapOvr>
    <a:masterClrMapping/>
  </p:clrMapOvr>
  <p:transition spd="slow" advTm="1112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319314"/>
            <a:ext cx="5544457" cy="6255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9196" y="319313"/>
            <a:ext cx="5355775" cy="625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слово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стало появляться в журналах, газетах, на телевидении,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реальной жизни.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«Терроризм»?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совершение взрыва, поджога или иных действий, создающих опасность гибели людей.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64386"/>
      </p:ext>
    </p:extLst>
  </p:cSld>
  <p:clrMapOvr>
    <a:masterClrMapping/>
  </p:clrMapOvr>
  <p:transition spd="slow" advClick="0" advTm="1565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19315"/>
            <a:ext cx="10827657" cy="5109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4" y="171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142" y="5059011"/>
            <a:ext cx="1082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которых называют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совершают взрывы, захватывают заложников, не щадя ни женщин ни детей.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3389"/>
      </p:ext>
    </p:extLst>
  </p:cSld>
  <p:clrMapOvr>
    <a:masterClrMapping/>
  </p:clrMapOvr>
  <p:transition spd="slow" advTm="1099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1" y="304800"/>
            <a:ext cx="4789714" cy="6255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28" y="304800"/>
            <a:ext cx="5994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Бандитам – террористам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нравится, когда все страдают, поэтому они начинают придумывать разные способы уничтожения людей.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97357"/>
      </p:ext>
    </p:extLst>
  </p:cSld>
  <p:clrMapOvr>
    <a:masterClrMapping/>
  </p:clrMapOvr>
  <p:transition spd="slow" advTm="1335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658" y="319314"/>
            <a:ext cx="10914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некоторыми правилами антитеррористической безопасности: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террористическому акту невозможно подготовиться заранее, поэтому следует всегда быть бдительным.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избегайте без необходимости посещения мест и мероприятий, которые могут привлечь внимание террористов.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массовых скоплений людей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8" y="2594928"/>
            <a:ext cx="5210628" cy="3892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594928"/>
            <a:ext cx="5442857" cy="38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4621"/>
      </p:ext>
    </p:extLst>
  </p:cSld>
  <p:clrMapOvr>
    <a:masterClrMapping/>
  </p:clrMapOvr>
  <p:transition spd="slow" advTm="1319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342742" y="3668931"/>
            <a:ext cx="5190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многолюдные мероприятия с тысячами участников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опулярные развлекательные центры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32237"/>
            <a:ext cx="5078605" cy="309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541486"/>
            <a:ext cx="5078602" cy="294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1" y="332237"/>
            <a:ext cx="5374511" cy="30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9271"/>
      </p:ext>
    </p:extLst>
  </p:cSld>
  <p:clrMapOvr>
    <a:masterClrMapping/>
  </p:clrMapOvr>
  <p:transition spd="slow" advTm="1112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322943"/>
            <a:ext cx="5065487" cy="418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22943"/>
            <a:ext cx="5094515" cy="418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862286"/>
            <a:ext cx="10842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на улице пакет, красивую сумочку, мобильный телефон или игрушку, то к этим предметам нельзя подходить и брать в руки, так как в них может быть заложено взрывное устройство.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4655"/>
      </p:ext>
    </p:extLst>
  </p:cSld>
  <p:clrMapOvr>
    <a:masterClrMapping/>
  </p:clrMapOvr>
  <p:transition spd="slow" advTm="1072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" y="279399"/>
            <a:ext cx="6858000" cy="6295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068" y="497113"/>
            <a:ext cx="3882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такой предмет, нужно сразу сообщить взрослым, а они позвонят в полицию или в специальную службу, которая определит, опасный данный предмет или нет.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608"/>
      </p:ext>
    </p:extLst>
  </p:cSld>
  <p:clrMapOvr>
    <a:masterClrMapping/>
  </p:clrMapOvr>
  <p:transition spd="slow" advTm="11245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416</Words>
  <Application>Microsoft Office PowerPoint</Application>
  <PresentationFormat>Произвольный</PresentationFormat>
  <Paragraphs>29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komfort</dc:creator>
  <cp:lastModifiedBy>KNV</cp:lastModifiedBy>
  <cp:revision>22</cp:revision>
  <dcterms:created xsi:type="dcterms:W3CDTF">2018-10-03T23:42:10Z</dcterms:created>
  <dcterms:modified xsi:type="dcterms:W3CDTF">2021-02-16T08:36:29Z</dcterms:modified>
</cp:coreProperties>
</file>